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20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8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19.xml" ContentType="application/vnd.openxmlformats-officedocument.presentationml.notes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9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5" name="Shape 15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82" name="Shape 18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>
  <p:cSld name="Title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457200" y="152400"/>
            <a:ext cx="7010400" cy="917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457200" y="990600"/>
            <a:ext cx="6400799" cy="533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079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762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•"/>
              <a:defRPr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4572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124200" y="6324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FF00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65532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FF00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>
  <p:cSld name="Title and Vertical 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 rot="5400000">
            <a:off x="1752599" y="228600"/>
            <a:ext cx="4572000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•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•"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>
  <p:cSld name="Vertical Title and 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 rot="5400000">
            <a:off x="3733799" y="2209800"/>
            <a:ext cx="6096000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0" y="457200"/>
            <a:ext cx="6096000" cy="53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•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•"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•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•"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>
  <p:cSld name="Section 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3481387"/>
            <a:ext cx="7162799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1" cap="small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71627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/>
            </a:lvl1pPr>
            <a:lvl2pPr marL="457200" indent="0" rtl="0">
              <a:buFont typeface="Arial"/>
              <a:buNone/>
              <a:defRPr sz="1800"/>
            </a:lvl2pPr>
            <a:lvl3pPr marL="914400" indent="0" rtl="0">
              <a:buFont typeface="Arial"/>
              <a:buNone/>
              <a:defRPr sz="1600"/>
            </a:lvl3pPr>
            <a:lvl4pPr marL="1371600" indent="0" rtl="0">
              <a:buFont typeface="Arial"/>
              <a:buNone/>
              <a:defRPr sz="1400"/>
            </a:lvl4pPr>
            <a:lvl5pPr marL="1828800" indent="0" rtl="0">
              <a:buFont typeface="Arial"/>
              <a:buNone/>
              <a:defRPr sz="1400"/>
            </a:lvl5pPr>
            <a:lvl6pPr marL="2286000" indent="0" rtl="0">
              <a:buFont typeface="Arial"/>
              <a:buNone/>
              <a:defRPr sz="1400"/>
            </a:lvl6pPr>
            <a:lvl7pPr marL="2743200" indent="0" rtl="0">
              <a:buFont typeface="Arial"/>
              <a:buNone/>
              <a:defRPr sz="1400"/>
            </a:lvl7pPr>
            <a:lvl8pPr marL="3200400" indent="0" rtl="0">
              <a:buFont typeface="Arial"/>
              <a:buNone/>
              <a:defRPr sz="1400"/>
            </a:lvl8pPr>
            <a:lvl9pPr marL="3657600" indent="0" rtl="0"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>
  <p:cSld name="Two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3581399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114800" y="1600200"/>
            <a:ext cx="3581399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>
  <p:cSld name="Comparis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381000" y="152400"/>
            <a:ext cx="7239000" cy="12652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381000" y="1535112"/>
            <a:ext cx="3733800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1"/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381000" y="2174875"/>
            <a:ext cx="3733800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3"/>
          </p:nvPr>
        </p:nvSpPr>
        <p:spPr>
          <a:xfrm>
            <a:off x="4191000" y="1535112"/>
            <a:ext cx="3432175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1"/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4"/>
          </p:nvPr>
        </p:nvSpPr>
        <p:spPr>
          <a:xfrm>
            <a:off x="4191000" y="2174875"/>
            <a:ext cx="3432175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>
  <p:cSld name="Content with Cap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3810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498850" y="273050"/>
            <a:ext cx="41211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200"/>
            </a:lvl1pPr>
            <a:lvl2pPr rtl="0">
              <a:defRPr sz="2800"/>
            </a:lvl2pPr>
            <a:lvl3pPr rtl="0">
              <a:defRPr sz="2400"/>
            </a:lvl3pPr>
            <a:lvl4pPr rtl="0">
              <a:defRPr sz="2000"/>
            </a:lvl4pPr>
            <a:lvl5pPr rtl="0">
              <a:defRPr sz="20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3810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/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>
  <p:cSld name="Picture with Ca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buClr>
                <a:srgbClr val="000000"/>
              </a:buClr>
              <a:buFont typeface="Arial"/>
              <a:buNone/>
              <a:defRPr sz="3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lt1"/>
              </a:buClr>
              <a:buFont typeface="Arial"/>
              <a:buNone/>
              <a:defRPr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lt1"/>
              </a:buClr>
              <a:buFont typeface="Arial"/>
              <a:buNone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lt1"/>
              </a:buClr>
              <a:buFont typeface="Arial"/>
              <a:buNone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lt1"/>
              </a:buClr>
              <a:buFont typeface="Arial"/>
              <a:buNone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lt1"/>
              </a:buClr>
              <a:buFont typeface="Arial"/>
              <a:buNone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lt1"/>
              </a:buClr>
              <a:buFont typeface="Arial"/>
              <a:buNone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lt1"/>
              </a:buClr>
              <a:buFont typeface="Arial"/>
              <a:buNone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lt1"/>
              </a:buClr>
              <a:buFont typeface="Arial"/>
              <a:buNone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/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•"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079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762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•"/>
              <a:defRPr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–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Font typeface="Arial"/>
              <a:buChar char="»"/>
              <a:defRPr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dt" idx="10"/>
          </p:nvPr>
        </p:nvSpPr>
        <p:spPr>
          <a:xfrm>
            <a:off x="381000" y="63246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2895600" y="6324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6324600" y="6324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9144000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Quadcopter 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subTitle" idx="1"/>
          </p:nvPr>
        </p:nvSpPr>
        <p:spPr>
          <a:xfrm>
            <a:off x="3048000" y="1219200"/>
            <a:ext cx="2590800" cy="152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55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SD1318</a:t>
            </a:r>
          </a:p>
          <a:p>
            <a:pPr marL="0" marR="0" lvl="0" indent="0" algn="l" rtl="0">
              <a:lnSpc>
                <a:spcPct val="80000"/>
              </a:lnSpc>
              <a:spcBef>
                <a:spcPts val="31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55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Lucas Johnson</a:t>
            </a:r>
          </a:p>
          <a:p>
            <a:pPr marL="0" marR="0" lvl="0" indent="0" algn="l" rtl="0">
              <a:lnSpc>
                <a:spcPct val="80000"/>
              </a:lnSpc>
              <a:spcBef>
                <a:spcPts val="31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55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Justin Sticht</a:t>
            </a:r>
          </a:p>
          <a:p>
            <a:pPr marL="0" marR="0" lvl="0" indent="0" algn="l" rtl="0">
              <a:lnSpc>
                <a:spcPct val="80000"/>
              </a:lnSpc>
              <a:spcBef>
                <a:spcPts val="31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55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Mary Pearson </a:t>
            </a:r>
          </a:p>
          <a:p>
            <a:pPr marL="0" marR="0" lvl="0" indent="0" algn="l" rtl="0">
              <a:lnSpc>
                <a:spcPct val="80000"/>
              </a:lnSpc>
              <a:spcBef>
                <a:spcPts val="31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55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Stephanie Rosen </a:t>
            </a:r>
          </a:p>
          <a:p>
            <a:pPr marL="0" marR="0" lvl="0" indent="0" algn="l" rtl="0">
              <a:lnSpc>
                <a:spcPct val="80000"/>
              </a:lnSpc>
              <a:spcBef>
                <a:spcPts val="31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55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Advisor: Dr. Glower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Testing Block Diagram</a:t>
            </a:r>
            <a:b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GPS/UART</a:t>
            </a:r>
          </a:p>
        </p:txBody>
      </p:sp>
      <p:sp>
        <p:nvSpPr>
          <p:cNvPr id="138" name="Shape 138"/>
          <p:cNvSpPr/>
          <p:nvPr/>
        </p:nvSpPr>
        <p:spPr>
          <a:xfrm>
            <a:off x="60959" y="1626619"/>
            <a:ext cx="7559040" cy="444295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Accelerometer</a:t>
            </a:r>
          </a:p>
        </p:txBody>
      </p:sp>
      <p:sp>
        <p:nvSpPr>
          <p:cNvPr id="144" name="Shape 144"/>
          <p:cNvSpPr/>
          <p:nvPr/>
        </p:nvSpPr>
        <p:spPr>
          <a:xfrm>
            <a:off x="695960" y="1295400"/>
            <a:ext cx="6502398" cy="48767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45720" y="1295400"/>
            <a:ext cx="7802880" cy="4876799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Altimeter </a:t>
            </a:r>
          </a:p>
        </p:txBody>
      </p:sp>
      <p:sp>
        <p:nvSpPr>
          <p:cNvPr id="151" name="Shape 151"/>
          <p:cNvSpPr/>
          <p:nvPr/>
        </p:nvSpPr>
        <p:spPr>
          <a:xfrm>
            <a:off x="990600" y="1600200"/>
            <a:ext cx="6095999" cy="4572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990600" y="1600200"/>
            <a:ext cx="6096000" cy="4572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GPS ON/OFF Pulse </a:t>
            </a:r>
          </a:p>
        </p:txBody>
      </p:sp>
      <p:sp>
        <p:nvSpPr>
          <p:cNvPr id="158" name="Shape 158"/>
          <p:cNvSpPr/>
          <p:nvPr/>
        </p:nvSpPr>
        <p:spPr>
          <a:xfrm>
            <a:off x="990600" y="1600200"/>
            <a:ext cx="6095999" cy="4572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990600" y="1600200"/>
            <a:ext cx="6096000" cy="4572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Transceivers </a:t>
            </a:r>
            <a:b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~ blinking an LED</a:t>
            </a:r>
          </a:p>
        </p:txBody>
      </p:sp>
      <p:sp>
        <p:nvSpPr>
          <p:cNvPr id="165" name="Shape 165"/>
          <p:cNvSpPr/>
          <p:nvPr/>
        </p:nvSpPr>
        <p:spPr>
          <a:xfrm>
            <a:off x="651510" y="1514475"/>
            <a:ext cx="6515098" cy="48863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0" y="1514475"/>
            <a:ext cx="7818120" cy="4886325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Voltage Regulators</a:t>
            </a:r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152400" y="1905000"/>
            <a:ext cx="6934199" cy="4267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Put in two voltage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regulators to step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down voltage from quadcopter battery to breadboard</a:t>
            </a:r>
          </a:p>
          <a:p>
            <a:endParaRPr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Added 1μF decoupling capacitors in parallel for stability</a:t>
            </a:r>
          </a:p>
          <a:p>
            <a:endParaRPr/>
          </a:p>
        </p:txBody>
      </p:sp>
      <p:sp>
        <p:nvSpPr>
          <p:cNvPr id="173" name="Shape 173"/>
          <p:cNvSpPr/>
          <p:nvPr/>
        </p:nvSpPr>
        <p:spPr>
          <a:xfrm>
            <a:off x="4572000" y="1143000"/>
            <a:ext cx="3550920" cy="1981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Other Progress </a:t>
            </a:r>
          </a:p>
        </p:txBody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Learned SPI, I2C, UART, Python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Experimentally compared working with RPi and Maple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Used a stencil kit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Conducting testing of components using technical equipment</a:t>
            </a:r>
          </a:p>
          <a:p>
            <a:endParaRPr/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Setbacks</a:t>
            </a:r>
          </a:p>
        </p:txBody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Wrong Transceivers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“Data sheet” for Transceivers did not list everything needed for operation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GPS “data sheet” vague in operating instructions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Parts order was changed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Unavailable PCB for camera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/>
              <a:t>Signals homework</a:t>
            </a: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Remaining tasks (SD 405)</a:t>
            </a:r>
          </a:p>
        </p:txBody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Test LCD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Test Camera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Get all components working together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Create PCB for all of the components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Get microcontroller to control quadcopter motors  </a:t>
            </a:r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Updated Timeline</a:t>
            </a:r>
          </a:p>
        </p:txBody>
      </p:sp>
      <p:sp>
        <p:nvSpPr>
          <p:cNvPr id="197" name="Shape 197"/>
          <p:cNvSpPr/>
          <p:nvPr/>
        </p:nvSpPr>
        <p:spPr>
          <a:xfrm>
            <a:off x="15238" y="1839191"/>
            <a:ext cx="9086767" cy="375413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15238" y="304800"/>
            <a:ext cx="9086766" cy="6822923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Two different quadcopters, one with GPS one with Video streaming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Cost 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Quadcopter with GPS approximately $200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Quadcopter with video streaming approximately $300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Budget $523.09</a:t>
            </a:r>
          </a:p>
        </p:txBody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228600" y="990600"/>
            <a:ext cx="7315200" cy="5410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Quadcopter $89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Battery Replacement $23.40</a:t>
            </a:r>
          </a:p>
          <a:p>
            <a:pPr marL="342900" marR="0" lvl="2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Accelerometer/Gyroscope $39.95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Camera $9.95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GPS Receiver $39.95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GPS Cable X2 ($1.50 each) $3.00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GPS Breakout Board $4.95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LCD Display $39.95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Altitude/Pressure Sensor $14.95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Transceiver x2 ($30.95) $61.90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Xbee Explorer $24.95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Microcontrollers</a:t>
            </a:r>
          </a:p>
          <a:p>
            <a:pPr marL="742950" marR="0" lvl="1" indent="-28575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Maple  $44.95</a:t>
            </a:r>
          </a:p>
          <a:p>
            <a:pPr marL="742950" marR="0" lvl="1" indent="-28575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Raspberry PI $29.95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Voltage regulators </a:t>
            </a:r>
          </a:p>
          <a:p>
            <a:pPr marL="742950" marR="0" lvl="1" indent="-28575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1.8 V 500 mA max x3 ($1.62 each) $4.86</a:t>
            </a:r>
          </a:p>
          <a:p>
            <a:pPr marL="742950" marR="0" lvl="1" indent="-28575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2.5 V 500mA max  x3 ($2.87 each) $8.61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TSSOP-16 to DIP Stencil Kit $20.49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Total Retail: $410.91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Acquired all parts ordered: $410.91</a:t>
            </a:r>
          </a:p>
          <a:p>
            <a:pPr marL="342900" marR="0" lvl="0" indent="-342900" algn="l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Remaining Budget: $112.09</a:t>
            </a: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</p:txBody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Combining 2 quadcopter designs together for better product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/>
              <a:t>Learned about I2C, SPI, UART, and Python</a:t>
            </a:r>
          </a:p>
          <a:p>
            <a:pPr marL="342900" lvl="0" indent="-342900" rtl="0"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/>
              <a:t>Tested bread boarded components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/>
              <a:t>Kept on track by regular meetings with Dr. Glower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Solution	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Modify a less expensive off the shelf quadcopter combining both GPS and video streaming using available technology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Saves on final cost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Allows for a wider range of uses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0" y="1600200"/>
            <a:ext cx="7696199" cy="5105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SD 403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Bread boarded components tested and individually working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Gyro/Accelerometer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Altimeter/Pressure sensor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GPS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Wireless transceivers 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Microcontrollers with testing code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Hardware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Breakout boards ordered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Boards for: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GPS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Accelerometer/Gyro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Pressure sensor/ Altimeter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Transceivers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Microcontrollers</a:t>
            </a:r>
          </a:p>
          <a:p>
            <a:pPr marL="16002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2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RPi and Maple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Software</a:t>
            </a:r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381000" y="1600200"/>
            <a:ext cx="7315200" cy="45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Code written for testing </a:t>
            </a:r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Code written for: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Pressure sensor/Altimeter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GPS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Accelerometer/Gyroscope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UART Communication</a:t>
            </a:r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Transceivers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Block Diagram - demo</a:t>
            </a:r>
          </a:p>
        </p:txBody>
      </p:sp>
      <p:sp>
        <p:nvSpPr>
          <p:cNvPr id="117" name="Shape 117"/>
          <p:cNvSpPr/>
          <p:nvPr/>
        </p:nvSpPr>
        <p:spPr>
          <a:xfrm>
            <a:off x="166405" y="1371600"/>
            <a:ext cx="7348147" cy="4724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0959" y="1371600"/>
            <a:ext cx="7559040" cy="47244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381000" y="152400"/>
            <a:ext cx="7315200" cy="1600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0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Testing Block Diagram Accelerometer/Gyroscope</a:t>
            </a:r>
          </a:p>
        </p:txBody>
      </p:sp>
      <p:sp>
        <p:nvSpPr>
          <p:cNvPr id="124" name="Shape 124"/>
          <p:cNvSpPr/>
          <p:nvPr/>
        </p:nvSpPr>
        <p:spPr>
          <a:xfrm>
            <a:off x="0" y="1967641"/>
            <a:ext cx="7620000" cy="443315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0" y="1967641"/>
            <a:ext cx="7619999" cy="4433156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381000" y="76200"/>
            <a:ext cx="73152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Testing Block Diagram Altimeter </a:t>
            </a:r>
          </a:p>
        </p:txBody>
      </p:sp>
      <p:sp>
        <p:nvSpPr>
          <p:cNvPr id="131" name="Shape 131"/>
          <p:cNvSpPr/>
          <p:nvPr/>
        </p:nvSpPr>
        <p:spPr>
          <a:xfrm>
            <a:off x="0" y="1676400"/>
            <a:ext cx="7619999" cy="451031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0" y="1676400"/>
            <a:ext cx="7619999" cy="4510311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Radar_am_25">
  <a:themeElements>
    <a:clrScheme name="Radar_am_25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</Words>
  <Application>Microsoft Macintosh PowerPoint</Application>
  <PresentationFormat>On-screen Show (4:3)</PresentationFormat>
  <Paragraphs>105</Paragraphs>
  <Slides>21</Slides>
  <Notes>21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Radar_am_25</vt:lpstr>
      <vt:lpstr>Quadcopter </vt:lpstr>
      <vt:lpstr>Problem</vt:lpstr>
      <vt:lpstr>Solution </vt:lpstr>
      <vt:lpstr>Requirements</vt:lpstr>
      <vt:lpstr>Hardware</vt:lpstr>
      <vt:lpstr>Software</vt:lpstr>
      <vt:lpstr>Block Diagram - demo</vt:lpstr>
      <vt:lpstr>Testing Block Diagram Accelerometer/Gyroscope</vt:lpstr>
      <vt:lpstr>Testing Block Diagram Altimeter </vt:lpstr>
      <vt:lpstr>Testing Block Diagram GPS/UART</vt:lpstr>
      <vt:lpstr>Accelerometer</vt:lpstr>
      <vt:lpstr>Altimeter </vt:lpstr>
      <vt:lpstr>GPS ON/OFF Pulse </vt:lpstr>
      <vt:lpstr>Transceivers  ~ blinking an LED</vt:lpstr>
      <vt:lpstr>Voltage Regulators</vt:lpstr>
      <vt:lpstr>Other Progress </vt:lpstr>
      <vt:lpstr>Setbacks</vt:lpstr>
      <vt:lpstr>Remaining tasks (SD 405)</vt:lpstr>
      <vt:lpstr>Updated Timeline</vt:lpstr>
      <vt:lpstr>Budget $523.09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Quadcopter </dc:title>
  <cp:lastModifiedBy>Mary Pearson</cp:lastModifiedBy>
  <cp:revision>1</cp:revision>
  <dcterms:created xsi:type="dcterms:W3CDTF">2013-12-13T19:38:14Z</dcterms:created>
  <dcterms:modified xsi:type="dcterms:W3CDTF">2013-12-13T19:38:26Z</dcterms:modified>
</cp:coreProperties>
</file>